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49" r:id="rId2"/>
    <p:sldId id="4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8C9136-4EEE-4102-811B-2DF0B1B2DA79}"/>
              </a:ext>
            </a:extLst>
          </p:cNvPr>
          <p:cNvGrpSpPr/>
          <p:nvPr/>
        </p:nvGrpSpPr>
        <p:grpSpPr>
          <a:xfrm>
            <a:off x="676751" y="1423359"/>
            <a:ext cx="2666668" cy="1270927"/>
            <a:chOff x="1198291" y="1716515"/>
            <a:chExt cx="4269060" cy="203462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D53694B-CD6B-4B19-8BA3-19B6BD2C9478}"/>
                </a:ext>
              </a:extLst>
            </p:cNvPr>
            <p:cNvGrpSpPr/>
            <p:nvPr/>
          </p:nvGrpSpPr>
          <p:grpSpPr>
            <a:xfrm>
              <a:off x="1198291" y="1716515"/>
              <a:ext cx="4269060" cy="2034623"/>
              <a:chOff x="1198291" y="1716515"/>
              <a:chExt cx="4269060" cy="2034623"/>
            </a:xfrm>
          </p:grpSpPr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120801BF-155C-4C61-A3E4-57DA550A3313}"/>
                  </a:ext>
                </a:extLst>
              </p:cNvPr>
              <p:cNvSpPr/>
              <p:nvPr/>
            </p:nvSpPr>
            <p:spPr bwMode="auto">
              <a:xfrm>
                <a:off x="2517490" y="3483145"/>
                <a:ext cx="1622400" cy="234504"/>
              </a:xfrm>
              <a:prstGeom prst="round2SameRect">
                <a:avLst>
                  <a:gd name="adj1" fmla="val 33913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508620F-1B44-46B2-A535-2C283B4A7E07}"/>
                  </a:ext>
                </a:extLst>
              </p:cNvPr>
              <p:cNvSpPr/>
              <p:nvPr/>
            </p:nvSpPr>
            <p:spPr bwMode="auto">
              <a:xfrm>
                <a:off x="2612740" y="1891522"/>
                <a:ext cx="1431900" cy="1520986"/>
              </a:xfrm>
              <a:custGeom>
                <a:avLst/>
                <a:gdLst>
                  <a:gd name="connsiteX0" fmla="*/ 852478 w 1704956"/>
                  <a:gd name="connsiteY0" fmla="*/ 0 h 1395155"/>
                  <a:gd name="connsiteX1" fmla="*/ 1703159 w 1704956"/>
                  <a:gd name="connsiteY1" fmla="*/ 1333316 h 1395155"/>
                  <a:gd name="connsiteX2" fmla="*/ 1704956 w 1704956"/>
                  <a:gd name="connsiteY2" fmla="*/ 1395155 h 1395155"/>
                  <a:gd name="connsiteX3" fmla="*/ 0 w 1704956"/>
                  <a:gd name="connsiteY3" fmla="*/ 1395155 h 1395155"/>
                  <a:gd name="connsiteX4" fmla="*/ 1798 w 1704956"/>
                  <a:gd name="connsiteY4" fmla="*/ 1333316 h 1395155"/>
                  <a:gd name="connsiteX5" fmla="*/ 852478 w 1704956"/>
                  <a:gd name="connsiteY5" fmla="*/ 0 h 139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4956" h="1395155">
                    <a:moveTo>
                      <a:pt x="852478" y="0"/>
                    </a:moveTo>
                    <a:cubicBezTo>
                      <a:pt x="1295218" y="0"/>
                      <a:pt x="1659369" y="584412"/>
                      <a:pt x="1703159" y="1333316"/>
                    </a:cubicBezTo>
                    <a:lnTo>
                      <a:pt x="1704956" y="1395155"/>
                    </a:lnTo>
                    <a:lnTo>
                      <a:pt x="0" y="1395155"/>
                    </a:lnTo>
                    <a:lnTo>
                      <a:pt x="1798" y="1333316"/>
                    </a:lnTo>
                    <a:cubicBezTo>
                      <a:pt x="45587" y="584412"/>
                      <a:pt x="409738" y="0"/>
                      <a:pt x="85247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96204AB-DE4D-48D4-8E41-16E1EB199C4A}"/>
                  </a:ext>
                </a:extLst>
              </p:cNvPr>
              <p:cNvSpPr/>
              <p:nvPr/>
            </p:nvSpPr>
            <p:spPr bwMode="auto">
              <a:xfrm rot="16200000" flipH="1">
                <a:off x="2315509" y="599297"/>
                <a:ext cx="2034623" cy="4269060"/>
              </a:xfrm>
              <a:custGeom>
                <a:avLst/>
                <a:gdLst>
                  <a:gd name="connsiteX0" fmla="*/ 3729 w 2034623"/>
                  <a:gd name="connsiteY0" fmla="*/ 4001570 h 4269060"/>
                  <a:gd name="connsiteX1" fmla="*/ 19966 w 2034623"/>
                  <a:gd name="connsiteY1" fmla="*/ 4011434 h 4269060"/>
                  <a:gd name="connsiteX2" fmla="*/ 1037409 w 2034623"/>
                  <a:gd name="connsiteY2" fmla="*/ 4269060 h 4269060"/>
                  <a:gd name="connsiteX3" fmla="*/ 1868264 w 2034623"/>
                  <a:gd name="connsiteY3" fmla="*/ 4101318 h 4269060"/>
                  <a:gd name="connsiteX4" fmla="*/ 2030686 w 2034623"/>
                  <a:gd name="connsiteY4" fmla="*/ 4023076 h 4269060"/>
                  <a:gd name="connsiteX5" fmla="*/ 1409374 w 2034623"/>
                  <a:gd name="connsiteY5" fmla="*/ 2920493 h 4269060"/>
                  <a:gd name="connsiteX6" fmla="*/ 1389198 w 2034623"/>
                  <a:gd name="connsiteY6" fmla="*/ 2918725 h 4269060"/>
                  <a:gd name="connsiteX7" fmla="*/ 791638 w 2034623"/>
                  <a:gd name="connsiteY7" fmla="*/ 2783413 h 4269060"/>
                  <a:gd name="connsiteX8" fmla="*/ 707782 w 2034623"/>
                  <a:gd name="connsiteY8" fmla="*/ 2752155 h 4269060"/>
                  <a:gd name="connsiteX9" fmla="*/ 0 w 2034623"/>
                  <a:gd name="connsiteY9" fmla="*/ 269756 h 4269060"/>
                  <a:gd name="connsiteX10" fmla="*/ 699798 w 2034623"/>
                  <a:gd name="connsiteY10" fmla="*/ 1511620 h 4269060"/>
                  <a:gd name="connsiteX11" fmla="*/ 791637 w 2034623"/>
                  <a:gd name="connsiteY11" fmla="*/ 1477387 h 4269060"/>
                  <a:gd name="connsiteX12" fmla="*/ 1389197 w 2034623"/>
                  <a:gd name="connsiteY12" fmla="*/ 1342075 h 4269060"/>
                  <a:gd name="connsiteX13" fmla="*/ 1419536 w 2034623"/>
                  <a:gd name="connsiteY13" fmla="*/ 1339417 h 4269060"/>
                  <a:gd name="connsiteX14" fmla="*/ 2034623 w 2034623"/>
                  <a:gd name="connsiteY14" fmla="*/ 247881 h 4269060"/>
                  <a:gd name="connsiteX15" fmla="*/ 1868264 w 2034623"/>
                  <a:gd name="connsiteY15" fmla="*/ 167742 h 4269060"/>
                  <a:gd name="connsiteX16" fmla="*/ 1037409 w 2034623"/>
                  <a:gd name="connsiteY16" fmla="*/ 0 h 4269060"/>
                  <a:gd name="connsiteX17" fmla="*/ 19965 w 2034623"/>
                  <a:gd name="connsiteY17" fmla="*/ 257626 h 426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34623" h="4269060">
                    <a:moveTo>
                      <a:pt x="3729" y="4001570"/>
                    </a:moveTo>
                    <a:lnTo>
                      <a:pt x="19966" y="4011434"/>
                    </a:lnTo>
                    <a:cubicBezTo>
                      <a:pt x="322414" y="4175734"/>
                      <a:pt x="669013" y="4269060"/>
                      <a:pt x="1037409" y="4269060"/>
                    </a:cubicBezTo>
                    <a:cubicBezTo>
                      <a:pt x="1332126" y="4269060"/>
                      <a:pt x="1612893" y="4209331"/>
                      <a:pt x="1868264" y="4101318"/>
                    </a:cubicBezTo>
                    <a:lnTo>
                      <a:pt x="2030686" y="4023076"/>
                    </a:lnTo>
                    <a:lnTo>
                      <a:pt x="1409374" y="2920493"/>
                    </a:lnTo>
                    <a:lnTo>
                      <a:pt x="1389198" y="2918725"/>
                    </a:lnTo>
                    <a:cubicBezTo>
                      <a:pt x="1170351" y="2889849"/>
                      <a:pt x="968434" y="2843534"/>
                      <a:pt x="791638" y="2783413"/>
                    </a:cubicBezTo>
                    <a:lnTo>
                      <a:pt x="707782" y="2752155"/>
                    </a:lnTo>
                    <a:close/>
                    <a:moveTo>
                      <a:pt x="0" y="269756"/>
                    </a:moveTo>
                    <a:lnTo>
                      <a:pt x="699798" y="1511620"/>
                    </a:lnTo>
                    <a:lnTo>
                      <a:pt x="791637" y="1477387"/>
                    </a:lnTo>
                    <a:cubicBezTo>
                      <a:pt x="968434" y="1417265"/>
                      <a:pt x="1170351" y="1370950"/>
                      <a:pt x="1389197" y="1342075"/>
                    </a:cubicBezTo>
                    <a:lnTo>
                      <a:pt x="1419536" y="1339417"/>
                    </a:lnTo>
                    <a:lnTo>
                      <a:pt x="2034623" y="247881"/>
                    </a:lnTo>
                    <a:lnTo>
                      <a:pt x="1868264" y="167742"/>
                    </a:lnTo>
                    <a:cubicBezTo>
                      <a:pt x="1612893" y="59729"/>
                      <a:pt x="1332126" y="0"/>
                      <a:pt x="1037409" y="0"/>
                    </a:cubicBezTo>
                    <a:cubicBezTo>
                      <a:pt x="669013" y="0"/>
                      <a:pt x="322414" y="93326"/>
                      <a:pt x="19965" y="2576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C323058-3676-4079-B32A-385902F398A7}"/>
                </a:ext>
              </a:extLst>
            </p:cNvPr>
            <p:cNvSpPr/>
            <p:nvPr/>
          </p:nvSpPr>
          <p:spPr bwMode="auto">
            <a:xfrm flipH="1">
              <a:off x="2921588" y="2479829"/>
              <a:ext cx="822466" cy="64798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EF63D92-1CC7-4C5C-9BE8-51D93E1DABF1}"/>
              </a:ext>
            </a:extLst>
          </p:cNvPr>
          <p:cNvGrpSpPr/>
          <p:nvPr/>
        </p:nvGrpSpPr>
        <p:grpSpPr>
          <a:xfrm>
            <a:off x="6581955" y="1689103"/>
            <a:ext cx="2682817" cy="1145652"/>
            <a:chOff x="4000499" y="2461074"/>
            <a:chExt cx="4267562" cy="1822391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B60A88ED-269A-41AA-B8D7-3D6787BCE050}"/>
                </a:ext>
              </a:extLst>
            </p:cNvPr>
            <p:cNvSpPr/>
            <p:nvPr/>
          </p:nvSpPr>
          <p:spPr bwMode="auto">
            <a:xfrm>
              <a:off x="5639225" y="2721577"/>
              <a:ext cx="990110" cy="1170130"/>
            </a:xfrm>
            <a:prstGeom prst="round2SameRect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DBC7B344-A7E2-4337-ABF6-7D104B02C159}"/>
                </a:ext>
              </a:extLst>
            </p:cNvPr>
            <p:cNvSpPr/>
            <p:nvPr/>
          </p:nvSpPr>
          <p:spPr bwMode="auto">
            <a:xfrm>
              <a:off x="5580430" y="3964155"/>
              <a:ext cx="1107700" cy="1895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6879262-6AAB-48E9-AD63-8C9F13F71E32}"/>
                </a:ext>
              </a:extLst>
            </p:cNvPr>
            <p:cNvSpPr/>
            <p:nvPr/>
          </p:nvSpPr>
          <p:spPr bwMode="auto">
            <a:xfrm flipH="1">
              <a:off x="5785210" y="3108709"/>
              <a:ext cx="698140" cy="55003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ABF69A1-5149-4DCE-B53B-49567A250640}"/>
                </a:ext>
              </a:extLst>
            </p:cNvPr>
            <p:cNvSpPr/>
            <p:nvPr/>
          </p:nvSpPr>
          <p:spPr bwMode="auto">
            <a:xfrm rot="5400000">
              <a:off x="3869865" y="2591711"/>
              <a:ext cx="1822388" cy="1561120"/>
            </a:xfrm>
            <a:prstGeom prst="trapezoid">
              <a:avLst>
                <a:gd name="adj" fmla="val 38176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B42E2B5F-DB3D-49C1-87B1-C3F21702AF7E}"/>
                </a:ext>
              </a:extLst>
            </p:cNvPr>
            <p:cNvSpPr/>
            <p:nvPr/>
          </p:nvSpPr>
          <p:spPr bwMode="auto">
            <a:xfrm rot="16200000" flipH="1">
              <a:off x="6576305" y="2591710"/>
              <a:ext cx="1822391" cy="1561120"/>
            </a:xfrm>
            <a:prstGeom prst="trapezoid">
              <a:avLst>
                <a:gd name="adj" fmla="val 38176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5749135-B8DE-424B-9033-EF4FCCDC6597}"/>
              </a:ext>
            </a:extLst>
          </p:cNvPr>
          <p:cNvGrpSpPr/>
          <p:nvPr/>
        </p:nvGrpSpPr>
        <p:grpSpPr>
          <a:xfrm>
            <a:off x="3600043" y="1285336"/>
            <a:ext cx="2731747" cy="1701398"/>
            <a:chOff x="1773357" y="2407720"/>
            <a:chExt cx="5229426" cy="325701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18DBFA8-D53D-4797-B954-415D99C18AA6}"/>
                </a:ext>
              </a:extLst>
            </p:cNvPr>
            <p:cNvSpPr/>
            <p:nvPr/>
          </p:nvSpPr>
          <p:spPr bwMode="auto">
            <a:xfrm rot="16200000" flipH="1">
              <a:off x="2759563" y="1421514"/>
              <a:ext cx="3257013" cy="5229426"/>
            </a:xfrm>
            <a:custGeom>
              <a:avLst/>
              <a:gdLst>
                <a:gd name="connsiteX0" fmla="*/ 0 w 1820181"/>
                <a:gd name="connsiteY0" fmla="*/ 0 h 4686855"/>
                <a:gd name="connsiteX1" fmla="*/ 735022 w 1820181"/>
                <a:gd name="connsiteY1" fmla="*/ 2343427 h 4686855"/>
                <a:gd name="connsiteX2" fmla="*/ 0 w 1820181"/>
                <a:gd name="connsiteY2" fmla="*/ 4686855 h 4686855"/>
                <a:gd name="connsiteX3" fmla="*/ 1820181 w 1820181"/>
                <a:gd name="connsiteY3" fmla="*/ 4686855 h 4686855"/>
                <a:gd name="connsiteX4" fmla="*/ 1085160 w 1820181"/>
                <a:gd name="connsiteY4" fmla="*/ 2343427 h 4686855"/>
                <a:gd name="connsiteX5" fmla="*/ 1820181 w 1820181"/>
                <a:gd name="connsiteY5" fmla="*/ 0 h 468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0181" h="4686855">
                  <a:moveTo>
                    <a:pt x="0" y="0"/>
                  </a:moveTo>
                  <a:lnTo>
                    <a:pt x="735022" y="2343427"/>
                  </a:lnTo>
                  <a:lnTo>
                    <a:pt x="0" y="4686855"/>
                  </a:lnTo>
                  <a:lnTo>
                    <a:pt x="1820181" y="4686855"/>
                  </a:lnTo>
                  <a:lnTo>
                    <a:pt x="1085160" y="2343427"/>
                  </a:lnTo>
                  <a:lnTo>
                    <a:pt x="182018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D1513AAF-5E38-4F55-9845-13F049BB4FFD}"/>
                </a:ext>
              </a:extLst>
            </p:cNvPr>
            <p:cNvSpPr/>
            <p:nvPr/>
          </p:nvSpPr>
          <p:spPr bwMode="auto">
            <a:xfrm>
              <a:off x="3741824" y="3180657"/>
              <a:ext cx="1305145" cy="1585788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72E08C45-90BE-4824-AA3A-7F6F2D8246F2}"/>
                </a:ext>
              </a:extLst>
            </p:cNvPr>
            <p:cNvSpPr/>
            <p:nvPr/>
          </p:nvSpPr>
          <p:spPr bwMode="auto">
            <a:xfrm>
              <a:off x="3637673" y="4837412"/>
              <a:ext cx="1513448" cy="266444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6FD6BB0E-C01B-4525-96DE-62C24E6ED888}"/>
                </a:ext>
              </a:extLst>
            </p:cNvPr>
            <p:cNvSpPr/>
            <p:nvPr/>
          </p:nvSpPr>
          <p:spPr bwMode="auto">
            <a:xfrm rot="5400000">
              <a:off x="3733022" y="3850852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1E07D572-A76A-4236-8A28-9DD81B54274C}"/>
                </a:ext>
              </a:extLst>
            </p:cNvPr>
            <p:cNvSpPr/>
            <p:nvPr/>
          </p:nvSpPr>
          <p:spPr bwMode="auto">
            <a:xfrm rot="16200000" flipH="1">
              <a:off x="4336498" y="3850854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B378C31F-4E13-48D2-A422-000BB225A33F}"/>
                </a:ext>
              </a:extLst>
            </p:cNvPr>
            <p:cNvSpPr/>
            <p:nvPr/>
          </p:nvSpPr>
          <p:spPr bwMode="auto">
            <a:xfrm>
              <a:off x="4332710" y="3700932"/>
              <a:ext cx="91562" cy="964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C749C7C-28EF-4541-86DF-1EE8E292B5A9}"/>
              </a:ext>
            </a:extLst>
          </p:cNvPr>
          <p:cNvGrpSpPr/>
          <p:nvPr/>
        </p:nvGrpSpPr>
        <p:grpSpPr>
          <a:xfrm>
            <a:off x="676751" y="4442604"/>
            <a:ext cx="2666668" cy="1270927"/>
            <a:chOff x="1198291" y="1716515"/>
            <a:chExt cx="4269060" cy="2034623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DD271CC-E4F4-4FB2-916F-6A0BAA75F92C}"/>
                </a:ext>
              </a:extLst>
            </p:cNvPr>
            <p:cNvGrpSpPr/>
            <p:nvPr/>
          </p:nvGrpSpPr>
          <p:grpSpPr>
            <a:xfrm>
              <a:off x="1198291" y="1716515"/>
              <a:ext cx="4269060" cy="2034623"/>
              <a:chOff x="1198291" y="1716515"/>
              <a:chExt cx="4269060" cy="2034623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D8183212-6F73-4F16-AD18-825D33F4766C}"/>
                  </a:ext>
                </a:extLst>
              </p:cNvPr>
              <p:cNvSpPr/>
              <p:nvPr/>
            </p:nvSpPr>
            <p:spPr bwMode="auto">
              <a:xfrm>
                <a:off x="2517490" y="3483145"/>
                <a:ext cx="1622400" cy="234504"/>
              </a:xfrm>
              <a:prstGeom prst="round2SameRect">
                <a:avLst>
                  <a:gd name="adj1" fmla="val 33913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77CEA31-7E11-4729-A950-F7B0B3F1E640}"/>
                  </a:ext>
                </a:extLst>
              </p:cNvPr>
              <p:cNvSpPr/>
              <p:nvPr/>
            </p:nvSpPr>
            <p:spPr bwMode="auto">
              <a:xfrm>
                <a:off x="2612740" y="1891522"/>
                <a:ext cx="1431900" cy="1520986"/>
              </a:xfrm>
              <a:custGeom>
                <a:avLst/>
                <a:gdLst>
                  <a:gd name="connsiteX0" fmla="*/ 852478 w 1704956"/>
                  <a:gd name="connsiteY0" fmla="*/ 0 h 1395155"/>
                  <a:gd name="connsiteX1" fmla="*/ 1703159 w 1704956"/>
                  <a:gd name="connsiteY1" fmla="*/ 1333316 h 1395155"/>
                  <a:gd name="connsiteX2" fmla="*/ 1704956 w 1704956"/>
                  <a:gd name="connsiteY2" fmla="*/ 1395155 h 1395155"/>
                  <a:gd name="connsiteX3" fmla="*/ 0 w 1704956"/>
                  <a:gd name="connsiteY3" fmla="*/ 1395155 h 1395155"/>
                  <a:gd name="connsiteX4" fmla="*/ 1798 w 1704956"/>
                  <a:gd name="connsiteY4" fmla="*/ 1333316 h 1395155"/>
                  <a:gd name="connsiteX5" fmla="*/ 852478 w 1704956"/>
                  <a:gd name="connsiteY5" fmla="*/ 0 h 139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4956" h="1395155">
                    <a:moveTo>
                      <a:pt x="852478" y="0"/>
                    </a:moveTo>
                    <a:cubicBezTo>
                      <a:pt x="1295218" y="0"/>
                      <a:pt x="1659369" y="584412"/>
                      <a:pt x="1703159" y="1333316"/>
                    </a:cubicBezTo>
                    <a:lnTo>
                      <a:pt x="1704956" y="1395155"/>
                    </a:lnTo>
                    <a:lnTo>
                      <a:pt x="0" y="1395155"/>
                    </a:lnTo>
                    <a:lnTo>
                      <a:pt x="1798" y="1333316"/>
                    </a:lnTo>
                    <a:cubicBezTo>
                      <a:pt x="45587" y="584412"/>
                      <a:pt x="409738" y="0"/>
                      <a:pt x="852478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DCBD33B-E0D9-4311-ADEF-4C9B18C88F23}"/>
                  </a:ext>
                </a:extLst>
              </p:cNvPr>
              <p:cNvSpPr/>
              <p:nvPr/>
            </p:nvSpPr>
            <p:spPr bwMode="auto">
              <a:xfrm rot="16200000" flipH="1">
                <a:off x="2315509" y="599297"/>
                <a:ext cx="2034623" cy="4269060"/>
              </a:xfrm>
              <a:custGeom>
                <a:avLst/>
                <a:gdLst>
                  <a:gd name="connsiteX0" fmla="*/ 3729 w 2034623"/>
                  <a:gd name="connsiteY0" fmla="*/ 4001570 h 4269060"/>
                  <a:gd name="connsiteX1" fmla="*/ 19966 w 2034623"/>
                  <a:gd name="connsiteY1" fmla="*/ 4011434 h 4269060"/>
                  <a:gd name="connsiteX2" fmla="*/ 1037409 w 2034623"/>
                  <a:gd name="connsiteY2" fmla="*/ 4269060 h 4269060"/>
                  <a:gd name="connsiteX3" fmla="*/ 1868264 w 2034623"/>
                  <a:gd name="connsiteY3" fmla="*/ 4101318 h 4269060"/>
                  <a:gd name="connsiteX4" fmla="*/ 2030686 w 2034623"/>
                  <a:gd name="connsiteY4" fmla="*/ 4023076 h 4269060"/>
                  <a:gd name="connsiteX5" fmla="*/ 1409374 w 2034623"/>
                  <a:gd name="connsiteY5" fmla="*/ 2920493 h 4269060"/>
                  <a:gd name="connsiteX6" fmla="*/ 1389198 w 2034623"/>
                  <a:gd name="connsiteY6" fmla="*/ 2918725 h 4269060"/>
                  <a:gd name="connsiteX7" fmla="*/ 791638 w 2034623"/>
                  <a:gd name="connsiteY7" fmla="*/ 2783413 h 4269060"/>
                  <a:gd name="connsiteX8" fmla="*/ 707782 w 2034623"/>
                  <a:gd name="connsiteY8" fmla="*/ 2752155 h 4269060"/>
                  <a:gd name="connsiteX9" fmla="*/ 0 w 2034623"/>
                  <a:gd name="connsiteY9" fmla="*/ 269756 h 4269060"/>
                  <a:gd name="connsiteX10" fmla="*/ 699798 w 2034623"/>
                  <a:gd name="connsiteY10" fmla="*/ 1511620 h 4269060"/>
                  <a:gd name="connsiteX11" fmla="*/ 791637 w 2034623"/>
                  <a:gd name="connsiteY11" fmla="*/ 1477387 h 4269060"/>
                  <a:gd name="connsiteX12" fmla="*/ 1389197 w 2034623"/>
                  <a:gd name="connsiteY12" fmla="*/ 1342075 h 4269060"/>
                  <a:gd name="connsiteX13" fmla="*/ 1419536 w 2034623"/>
                  <a:gd name="connsiteY13" fmla="*/ 1339417 h 4269060"/>
                  <a:gd name="connsiteX14" fmla="*/ 2034623 w 2034623"/>
                  <a:gd name="connsiteY14" fmla="*/ 247881 h 4269060"/>
                  <a:gd name="connsiteX15" fmla="*/ 1868264 w 2034623"/>
                  <a:gd name="connsiteY15" fmla="*/ 167742 h 4269060"/>
                  <a:gd name="connsiteX16" fmla="*/ 1037409 w 2034623"/>
                  <a:gd name="connsiteY16" fmla="*/ 0 h 4269060"/>
                  <a:gd name="connsiteX17" fmla="*/ 19965 w 2034623"/>
                  <a:gd name="connsiteY17" fmla="*/ 257626 h 426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34623" h="4269060">
                    <a:moveTo>
                      <a:pt x="3729" y="4001570"/>
                    </a:moveTo>
                    <a:lnTo>
                      <a:pt x="19966" y="4011434"/>
                    </a:lnTo>
                    <a:cubicBezTo>
                      <a:pt x="322414" y="4175734"/>
                      <a:pt x="669013" y="4269060"/>
                      <a:pt x="1037409" y="4269060"/>
                    </a:cubicBezTo>
                    <a:cubicBezTo>
                      <a:pt x="1332126" y="4269060"/>
                      <a:pt x="1612893" y="4209331"/>
                      <a:pt x="1868264" y="4101318"/>
                    </a:cubicBezTo>
                    <a:lnTo>
                      <a:pt x="2030686" y="4023076"/>
                    </a:lnTo>
                    <a:lnTo>
                      <a:pt x="1409374" y="2920493"/>
                    </a:lnTo>
                    <a:lnTo>
                      <a:pt x="1389198" y="2918725"/>
                    </a:lnTo>
                    <a:cubicBezTo>
                      <a:pt x="1170351" y="2889849"/>
                      <a:pt x="968434" y="2843534"/>
                      <a:pt x="791638" y="2783413"/>
                    </a:cubicBezTo>
                    <a:lnTo>
                      <a:pt x="707782" y="2752155"/>
                    </a:lnTo>
                    <a:close/>
                    <a:moveTo>
                      <a:pt x="0" y="269756"/>
                    </a:moveTo>
                    <a:lnTo>
                      <a:pt x="699798" y="1511620"/>
                    </a:lnTo>
                    <a:lnTo>
                      <a:pt x="791637" y="1477387"/>
                    </a:lnTo>
                    <a:cubicBezTo>
                      <a:pt x="968434" y="1417265"/>
                      <a:pt x="1170351" y="1370950"/>
                      <a:pt x="1389197" y="1342075"/>
                    </a:cubicBezTo>
                    <a:lnTo>
                      <a:pt x="1419536" y="1339417"/>
                    </a:lnTo>
                    <a:lnTo>
                      <a:pt x="2034623" y="247881"/>
                    </a:lnTo>
                    <a:lnTo>
                      <a:pt x="1868264" y="167742"/>
                    </a:lnTo>
                    <a:cubicBezTo>
                      <a:pt x="1612893" y="59729"/>
                      <a:pt x="1332126" y="0"/>
                      <a:pt x="1037409" y="0"/>
                    </a:cubicBezTo>
                    <a:cubicBezTo>
                      <a:pt x="669013" y="0"/>
                      <a:pt x="322414" y="93326"/>
                      <a:pt x="19965" y="2576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D1B4722-8C5F-4C72-B286-DB2779CCED14}"/>
                </a:ext>
              </a:extLst>
            </p:cNvPr>
            <p:cNvSpPr/>
            <p:nvPr/>
          </p:nvSpPr>
          <p:spPr bwMode="auto">
            <a:xfrm flipH="1">
              <a:off x="2921588" y="2479829"/>
              <a:ext cx="822466" cy="64798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46D7FD9-9D2A-4B57-9094-6530713EB8DB}"/>
              </a:ext>
            </a:extLst>
          </p:cNvPr>
          <p:cNvGrpSpPr/>
          <p:nvPr/>
        </p:nvGrpSpPr>
        <p:grpSpPr>
          <a:xfrm>
            <a:off x="6581955" y="4708348"/>
            <a:ext cx="2682817" cy="1145652"/>
            <a:chOff x="4000499" y="2461074"/>
            <a:chExt cx="4267562" cy="1822391"/>
          </a:xfrm>
        </p:grpSpPr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B00F6088-4A7D-46D7-AC6D-38470EA27D0D}"/>
                </a:ext>
              </a:extLst>
            </p:cNvPr>
            <p:cNvSpPr/>
            <p:nvPr/>
          </p:nvSpPr>
          <p:spPr bwMode="auto">
            <a:xfrm>
              <a:off x="5639225" y="2721577"/>
              <a:ext cx="990110" cy="1170130"/>
            </a:xfrm>
            <a:prstGeom prst="round2SameRect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899924-E359-4E2D-B6B3-BA09CE501108}"/>
                </a:ext>
              </a:extLst>
            </p:cNvPr>
            <p:cNvSpPr/>
            <p:nvPr/>
          </p:nvSpPr>
          <p:spPr bwMode="auto">
            <a:xfrm>
              <a:off x="5580430" y="3964155"/>
              <a:ext cx="1107700" cy="1895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3F8FD64-D422-4AE8-94D9-18D85FB7D186}"/>
                </a:ext>
              </a:extLst>
            </p:cNvPr>
            <p:cNvSpPr/>
            <p:nvPr/>
          </p:nvSpPr>
          <p:spPr bwMode="auto">
            <a:xfrm flipH="1">
              <a:off x="5785210" y="3108709"/>
              <a:ext cx="698140" cy="55003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AF125C3A-0976-4CD1-B944-5361D0290E6D}"/>
                </a:ext>
              </a:extLst>
            </p:cNvPr>
            <p:cNvSpPr/>
            <p:nvPr/>
          </p:nvSpPr>
          <p:spPr bwMode="auto">
            <a:xfrm rot="5400000">
              <a:off x="3869865" y="2591711"/>
              <a:ext cx="1822388" cy="1561120"/>
            </a:xfrm>
            <a:prstGeom prst="trapezoid">
              <a:avLst>
                <a:gd name="adj" fmla="val 3817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5DE5D1A5-0012-4A6D-993A-1A7E16AA3EDE}"/>
                </a:ext>
              </a:extLst>
            </p:cNvPr>
            <p:cNvSpPr/>
            <p:nvPr/>
          </p:nvSpPr>
          <p:spPr bwMode="auto">
            <a:xfrm rot="16200000" flipH="1">
              <a:off x="6576305" y="2591710"/>
              <a:ext cx="1822391" cy="1561120"/>
            </a:xfrm>
            <a:prstGeom prst="trapezoid">
              <a:avLst>
                <a:gd name="adj" fmla="val 3817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A00EDFE-4EBB-458D-AF33-4A9EDB6A01A6}"/>
              </a:ext>
            </a:extLst>
          </p:cNvPr>
          <p:cNvGrpSpPr/>
          <p:nvPr/>
        </p:nvGrpSpPr>
        <p:grpSpPr>
          <a:xfrm>
            <a:off x="3600043" y="4304581"/>
            <a:ext cx="2731747" cy="1701398"/>
            <a:chOff x="1773357" y="2407720"/>
            <a:chExt cx="5229426" cy="3257013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49EE3E4-1832-467A-810D-EC0B23C053CC}"/>
                </a:ext>
              </a:extLst>
            </p:cNvPr>
            <p:cNvSpPr/>
            <p:nvPr/>
          </p:nvSpPr>
          <p:spPr bwMode="auto">
            <a:xfrm rot="16200000" flipH="1">
              <a:off x="2759563" y="1421514"/>
              <a:ext cx="3257013" cy="5229426"/>
            </a:xfrm>
            <a:custGeom>
              <a:avLst/>
              <a:gdLst>
                <a:gd name="connsiteX0" fmla="*/ 0 w 1820181"/>
                <a:gd name="connsiteY0" fmla="*/ 0 h 4686855"/>
                <a:gd name="connsiteX1" fmla="*/ 735022 w 1820181"/>
                <a:gd name="connsiteY1" fmla="*/ 2343427 h 4686855"/>
                <a:gd name="connsiteX2" fmla="*/ 0 w 1820181"/>
                <a:gd name="connsiteY2" fmla="*/ 4686855 h 4686855"/>
                <a:gd name="connsiteX3" fmla="*/ 1820181 w 1820181"/>
                <a:gd name="connsiteY3" fmla="*/ 4686855 h 4686855"/>
                <a:gd name="connsiteX4" fmla="*/ 1085160 w 1820181"/>
                <a:gd name="connsiteY4" fmla="*/ 2343427 h 4686855"/>
                <a:gd name="connsiteX5" fmla="*/ 1820181 w 1820181"/>
                <a:gd name="connsiteY5" fmla="*/ 0 h 468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0181" h="4686855">
                  <a:moveTo>
                    <a:pt x="0" y="0"/>
                  </a:moveTo>
                  <a:lnTo>
                    <a:pt x="735022" y="2343427"/>
                  </a:lnTo>
                  <a:lnTo>
                    <a:pt x="0" y="4686855"/>
                  </a:lnTo>
                  <a:lnTo>
                    <a:pt x="1820181" y="4686855"/>
                  </a:lnTo>
                  <a:lnTo>
                    <a:pt x="1085160" y="2343427"/>
                  </a:lnTo>
                  <a:lnTo>
                    <a:pt x="1820181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332BAF5C-E395-4F19-9779-F392B3C5B6D6}"/>
                </a:ext>
              </a:extLst>
            </p:cNvPr>
            <p:cNvSpPr/>
            <p:nvPr/>
          </p:nvSpPr>
          <p:spPr bwMode="auto">
            <a:xfrm>
              <a:off x="3741824" y="3180657"/>
              <a:ext cx="1305145" cy="1585788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D53D4DB4-F789-4FE6-97A8-4CF6C2868920}"/>
                </a:ext>
              </a:extLst>
            </p:cNvPr>
            <p:cNvSpPr/>
            <p:nvPr/>
          </p:nvSpPr>
          <p:spPr bwMode="auto">
            <a:xfrm>
              <a:off x="3637673" y="4837412"/>
              <a:ext cx="1513448" cy="266444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1A407184-5556-4816-BCE6-1B8A8D4A7B80}"/>
                </a:ext>
              </a:extLst>
            </p:cNvPr>
            <p:cNvSpPr/>
            <p:nvPr/>
          </p:nvSpPr>
          <p:spPr bwMode="auto">
            <a:xfrm rot="5400000">
              <a:off x="3733022" y="3850852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58EE0288-B806-4233-B390-DF16BF2480F3}"/>
                </a:ext>
              </a:extLst>
            </p:cNvPr>
            <p:cNvSpPr/>
            <p:nvPr/>
          </p:nvSpPr>
          <p:spPr bwMode="auto">
            <a:xfrm rot="16200000" flipH="1">
              <a:off x="4336498" y="3850854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B0370767-DF3B-4BE3-AA3E-6EF5EC2966C5}"/>
                </a:ext>
              </a:extLst>
            </p:cNvPr>
            <p:cNvSpPr/>
            <p:nvPr/>
          </p:nvSpPr>
          <p:spPr bwMode="auto">
            <a:xfrm>
              <a:off x="4332710" y="3700932"/>
              <a:ext cx="91562" cy="964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0573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8C9136-4EEE-4102-811B-2DF0B1B2DA79}"/>
              </a:ext>
            </a:extLst>
          </p:cNvPr>
          <p:cNvGrpSpPr/>
          <p:nvPr/>
        </p:nvGrpSpPr>
        <p:grpSpPr>
          <a:xfrm>
            <a:off x="676751" y="1423359"/>
            <a:ext cx="2666668" cy="1270927"/>
            <a:chOff x="1198291" y="1716515"/>
            <a:chExt cx="4269060" cy="203462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D53694B-CD6B-4B19-8BA3-19B6BD2C9478}"/>
                </a:ext>
              </a:extLst>
            </p:cNvPr>
            <p:cNvGrpSpPr/>
            <p:nvPr/>
          </p:nvGrpSpPr>
          <p:grpSpPr>
            <a:xfrm>
              <a:off x="1198291" y="1716515"/>
              <a:ext cx="4269060" cy="2034623"/>
              <a:chOff x="1198291" y="1716515"/>
              <a:chExt cx="4269060" cy="2034623"/>
            </a:xfrm>
          </p:grpSpPr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120801BF-155C-4C61-A3E4-57DA550A3313}"/>
                  </a:ext>
                </a:extLst>
              </p:cNvPr>
              <p:cNvSpPr/>
              <p:nvPr/>
            </p:nvSpPr>
            <p:spPr bwMode="auto">
              <a:xfrm>
                <a:off x="2517490" y="3483145"/>
                <a:ext cx="1622400" cy="234504"/>
              </a:xfrm>
              <a:prstGeom prst="round2SameRect">
                <a:avLst>
                  <a:gd name="adj1" fmla="val 33913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508620F-1B44-46B2-A535-2C283B4A7E07}"/>
                  </a:ext>
                </a:extLst>
              </p:cNvPr>
              <p:cNvSpPr/>
              <p:nvPr/>
            </p:nvSpPr>
            <p:spPr bwMode="auto">
              <a:xfrm>
                <a:off x="2612740" y="1891522"/>
                <a:ext cx="1431900" cy="1520986"/>
              </a:xfrm>
              <a:custGeom>
                <a:avLst/>
                <a:gdLst>
                  <a:gd name="connsiteX0" fmla="*/ 852478 w 1704956"/>
                  <a:gd name="connsiteY0" fmla="*/ 0 h 1395155"/>
                  <a:gd name="connsiteX1" fmla="*/ 1703159 w 1704956"/>
                  <a:gd name="connsiteY1" fmla="*/ 1333316 h 1395155"/>
                  <a:gd name="connsiteX2" fmla="*/ 1704956 w 1704956"/>
                  <a:gd name="connsiteY2" fmla="*/ 1395155 h 1395155"/>
                  <a:gd name="connsiteX3" fmla="*/ 0 w 1704956"/>
                  <a:gd name="connsiteY3" fmla="*/ 1395155 h 1395155"/>
                  <a:gd name="connsiteX4" fmla="*/ 1798 w 1704956"/>
                  <a:gd name="connsiteY4" fmla="*/ 1333316 h 1395155"/>
                  <a:gd name="connsiteX5" fmla="*/ 852478 w 1704956"/>
                  <a:gd name="connsiteY5" fmla="*/ 0 h 139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4956" h="1395155">
                    <a:moveTo>
                      <a:pt x="852478" y="0"/>
                    </a:moveTo>
                    <a:cubicBezTo>
                      <a:pt x="1295218" y="0"/>
                      <a:pt x="1659369" y="584412"/>
                      <a:pt x="1703159" y="1333316"/>
                    </a:cubicBezTo>
                    <a:lnTo>
                      <a:pt x="1704956" y="1395155"/>
                    </a:lnTo>
                    <a:lnTo>
                      <a:pt x="0" y="1395155"/>
                    </a:lnTo>
                    <a:lnTo>
                      <a:pt x="1798" y="1333316"/>
                    </a:lnTo>
                    <a:cubicBezTo>
                      <a:pt x="45587" y="584412"/>
                      <a:pt x="409738" y="0"/>
                      <a:pt x="85247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96204AB-DE4D-48D4-8E41-16E1EB199C4A}"/>
                  </a:ext>
                </a:extLst>
              </p:cNvPr>
              <p:cNvSpPr/>
              <p:nvPr/>
            </p:nvSpPr>
            <p:spPr bwMode="auto">
              <a:xfrm rot="16200000" flipH="1">
                <a:off x="2315509" y="599297"/>
                <a:ext cx="2034623" cy="4269060"/>
              </a:xfrm>
              <a:custGeom>
                <a:avLst/>
                <a:gdLst>
                  <a:gd name="connsiteX0" fmla="*/ 3729 w 2034623"/>
                  <a:gd name="connsiteY0" fmla="*/ 4001570 h 4269060"/>
                  <a:gd name="connsiteX1" fmla="*/ 19966 w 2034623"/>
                  <a:gd name="connsiteY1" fmla="*/ 4011434 h 4269060"/>
                  <a:gd name="connsiteX2" fmla="*/ 1037409 w 2034623"/>
                  <a:gd name="connsiteY2" fmla="*/ 4269060 h 4269060"/>
                  <a:gd name="connsiteX3" fmla="*/ 1868264 w 2034623"/>
                  <a:gd name="connsiteY3" fmla="*/ 4101318 h 4269060"/>
                  <a:gd name="connsiteX4" fmla="*/ 2030686 w 2034623"/>
                  <a:gd name="connsiteY4" fmla="*/ 4023076 h 4269060"/>
                  <a:gd name="connsiteX5" fmla="*/ 1409374 w 2034623"/>
                  <a:gd name="connsiteY5" fmla="*/ 2920493 h 4269060"/>
                  <a:gd name="connsiteX6" fmla="*/ 1389198 w 2034623"/>
                  <a:gd name="connsiteY6" fmla="*/ 2918725 h 4269060"/>
                  <a:gd name="connsiteX7" fmla="*/ 791638 w 2034623"/>
                  <a:gd name="connsiteY7" fmla="*/ 2783413 h 4269060"/>
                  <a:gd name="connsiteX8" fmla="*/ 707782 w 2034623"/>
                  <a:gd name="connsiteY8" fmla="*/ 2752155 h 4269060"/>
                  <a:gd name="connsiteX9" fmla="*/ 0 w 2034623"/>
                  <a:gd name="connsiteY9" fmla="*/ 269756 h 4269060"/>
                  <a:gd name="connsiteX10" fmla="*/ 699798 w 2034623"/>
                  <a:gd name="connsiteY10" fmla="*/ 1511620 h 4269060"/>
                  <a:gd name="connsiteX11" fmla="*/ 791637 w 2034623"/>
                  <a:gd name="connsiteY11" fmla="*/ 1477387 h 4269060"/>
                  <a:gd name="connsiteX12" fmla="*/ 1389197 w 2034623"/>
                  <a:gd name="connsiteY12" fmla="*/ 1342075 h 4269060"/>
                  <a:gd name="connsiteX13" fmla="*/ 1419536 w 2034623"/>
                  <a:gd name="connsiteY13" fmla="*/ 1339417 h 4269060"/>
                  <a:gd name="connsiteX14" fmla="*/ 2034623 w 2034623"/>
                  <a:gd name="connsiteY14" fmla="*/ 247881 h 4269060"/>
                  <a:gd name="connsiteX15" fmla="*/ 1868264 w 2034623"/>
                  <a:gd name="connsiteY15" fmla="*/ 167742 h 4269060"/>
                  <a:gd name="connsiteX16" fmla="*/ 1037409 w 2034623"/>
                  <a:gd name="connsiteY16" fmla="*/ 0 h 4269060"/>
                  <a:gd name="connsiteX17" fmla="*/ 19965 w 2034623"/>
                  <a:gd name="connsiteY17" fmla="*/ 257626 h 426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34623" h="4269060">
                    <a:moveTo>
                      <a:pt x="3729" y="4001570"/>
                    </a:moveTo>
                    <a:lnTo>
                      <a:pt x="19966" y="4011434"/>
                    </a:lnTo>
                    <a:cubicBezTo>
                      <a:pt x="322414" y="4175734"/>
                      <a:pt x="669013" y="4269060"/>
                      <a:pt x="1037409" y="4269060"/>
                    </a:cubicBezTo>
                    <a:cubicBezTo>
                      <a:pt x="1332126" y="4269060"/>
                      <a:pt x="1612893" y="4209331"/>
                      <a:pt x="1868264" y="4101318"/>
                    </a:cubicBezTo>
                    <a:lnTo>
                      <a:pt x="2030686" y="4023076"/>
                    </a:lnTo>
                    <a:lnTo>
                      <a:pt x="1409374" y="2920493"/>
                    </a:lnTo>
                    <a:lnTo>
                      <a:pt x="1389198" y="2918725"/>
                    </a:lnTo>
                    <a:cubicBezTo>
                      <a:pt x="1170351" y="2889849"/>
                      <a:pt x="968434" y="2843534"/>
                      <a:pt x="791638" y="2783413"/>
                    </a:cubicBezTo>
                    <a:lnTo>
                      <a:pt x="707782" y="2752155"/>
                    </a:lnTo>
                    <a:close/>
                    <a:moveTo>
                      <a:pt x="0" y="269756"/>
                    </a:moveTo>
                    <a:lnTo>
                      <a:pt x="699798" y="1511620"/>
                    </a:lnTo>
                    <a:lnTo>
                      <a:pt x="791637" y="1477387"/>
                    </a:lnTo>
                    <a:cubicBezTo>
                      <a:pt x="968434" y="1417265"/>
                      <a:pt x="1170351" y="1370950"/>
                      <a:pt x="1389197" y="1342075"/>
                    </a:cubicBezTo>
                    <a:lnTo>
                      <a:pt x="1419536" y="1339417"/>
                    </a:lnTo>
                    <a:lnTo>
                      <a:pt x="2034623" y="247881"/>
                    </a:lnTo>
                    <a:lnTo>
                      <a:pt x="1868264" y="167742"/>
                    </a:lnTo>
                    <a:cubicBezTo>
                      <a:pt x="1612893" y="59729"/>
                      <a:pt x="1332126" y="0"/>
                      <a:pt x="1037409" y="0"/>
                    </a:cubicBezTo>
                    <a:cubicBezTo>
                      <a:pt x="669013" y="0"/>
                      <a:pt x="322414" y="93326"/>
                      <a:pt x="19965" y="2576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C323058-3676-4079-B32A-385902F398A7}"/>
                </a:ext>
              </a:extLst>
            </p:cNvPr>
            <p:cNvSpPr/>
            <p:nvPr/>
          </p:nvSpPr>
          <p:spPr bwMode="auto">
            <a:xfrm flipH="1">
              <a:off x="2921588" y="2479829"/>
              <a:ext cx="822466" cy="64798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EF63D92-1CC7-4C5C-9BE8-51D93E1DABF1}"/>
              </a:ext>
            </a:extLst>
          </p:cNvPr>
          <p:cNvGrpSpPr/>
          <p:nvPr/>
        </p:nvGrpSpPr>
        <p:grpSpPr>
          <a:xfrm>
            <a:off x="6581955" y="1689103"/>
            <a:ext cx="2682817" cy="1145652"/>
            <a:chOff x="4000499" y="2461074"/>
            <a:chExt cx="4267562" cy="1822391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B60A88ED-269A-41AA-B8D7-3D6787BCE050}"/>
                </a:ext>
              </a:extLst>
            </p:cNvPr>
            <p:cNvSpPr/>
            <p:nvPr/>
          </p:nvSpPr>
          <p:spPr bwMode="auto">
            <a:xfrm>
              <a:off x="5639225" y="2721577"/>
              <a:ext cx="990110" cy="1170130"/>
            </a:xfrm>
            <a:prstGeom prst="round2SameRect">
              <a:avLst/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DBC7B344-A7E2-4337-ABF6-7D104B02C159}"/>
                </a:ext>
              </a:extLst>
            </p:cNvPr>
            <p:cNvSpPr/>
            <p:nvPr/>
          </p:nvSpPr>
          <p:spPr bwMode="auto">
            <a:xfrm>
              <a:off x="5580430" y="3964155"/>
              <a:ext cx="1107700" cy="1895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6879262-6AAB-48E9-AD63-8C9F13F71E32}"/>
                </a:ext>
              </a:extLst>
            </p:cNvPr>
            <p:cNvSpPr/>
            <p:nvPr/>
          </p:nvSpPr>
          <p:spPr bwMode="auto">
            <a:xfrm flipH="1">
              <a:off x="5785210" y="3108709"/>
              <a:ext cx="698140" cy="55003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ABF69A1-5149-4DCE-B53B-49567A250640}"/>
                </a:ext>
              </a:extLst>
            </p:cNvPr>
            <p:cNvSpPr/>
            <p:nvPr/>
          </p:nvSpPr>
          <p:spPr bwMode="auto">
            <a:xfrm rot="5400000">
              <a:off x="3869865" y="2591711"/>
              <a:ext cx="1822388" cy="1561120"/>
            </a:xfrm>
            <a:prstGeom prst="trapezoid">
              <a:avLst>
                <a:gd name="adj" fmla="val 38176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B42E2B5F-DB3D-49C1-87B1-C3F21702AF7E}"/>
                </a:ext>
              </a:extLst>
            </p:cNvPr>
            <p:cNvSpPr/>
            <p:nvPr/>
          </p:nvSpPr>
          <p:spPr bwMode="auto">
            <a:xfrm rot="16200000" flipH="1">
              <a:off x="6576305" y="2591710"/>
              <a:ext cx="1822391" cy="1561120"/>
            </a:xfrm>
            <a:prstGeom prst="trapezoid">
              <a:avLst>
                <a:gd name="adj" fmla="val 38176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5749135-B8DE-424B-9033-EF4FCCDC6597}"/>
              </a:ext>
            </a:extLst>
          </p:cNvPr>
          <p:cNvGrpSpPr/>
          <p:nvPr/>
        </p:nvGrpSpPr>
        <p:grpSpPr>
          <a:xfrm>
            <a:off x="3600043" y="1285336"/>
            <a:ext cx="2731747" cy="1701398"/>
            <a:chOff x="1773357" y="2407720"/>
            <a:chExt cx="5229426" cy="325701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18DBFA8-D53D-4797-B954-415D99C18AA6}"/>
                </a:ext>
              </a:extLst>
            </p:cNvPr>
            <p:cNvSpPr/>
            <p:nvPr/>
          </p:nvSpPr>
          <p:spPr bwMode="auto">
            <a:xfrm rot="16200000" flipH="1">
              <a:off x="2759563" y="1421514"/>
              <a:ext cx="3257013" cy="5229426"/>
            </a:xfrm>
            <a:custGeom>
              <a:avLst/>
              <a:gdLst>
                <a:gd name="connsiteX0" fmla="*/ 0 w 1820181"/>
                <a:gd name="connsiteY0" fmla="*/ 0 h 4686855"/>
                <a:gd name="connsiteX1" fmla="*/ 735022 w 1820181"/>
                <a:gd name="connsiteY1" fmla="*/ 2343427 h 4686855"/>
                <a:gd name="connsiteX2" fmla="*/ 0 w 1820181"/>
                <a:gd name="connsiteY2" fmla="*/ 4686855 h 4686855"/>
                <a:gd name="connsiteX3" fmla="*/ 1820181 w 1820181"/>
                <a:gd name="connsiteY3" fmla="*/ 4686855 h 4686855"/>
                <a:gd name="connsiteX4" fmla="*/ 1085160 w 1820181"/>
                <a:gd name="connsiteY4" fmla="*/ 2343427 h 4686855"/>
                <a:gd name="connsiteX5" fmla="*/ 1820181 w 1820181"/>
                <a:gd name="connsiteY5" fmla="*/ 0 h 468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0181" h="4686855">
                  <a:moveTo>
                    <a:pt x="0" y="0"/>
                  </a:moveTo>
                  <a:lnTo>
                    <a:pt x="735022" y="2343427"/>
                  </a:lnTo>
                  <a:lnTo>
                    <a:pt x="0" y="4686855"/>
                  </a:lnTo>
                  <a:lnTo>
                    <a:pt x="1820181" y="4686855"/>
                  </a:lnTo>
                  <a:lnTo>
                    <a:pt x="1085160" y="2343427"/>
                  </a:lnTo>
                  <a:lnTo>
                    <a:pt x="182018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D1513AAF-5E38-4F55-9845-13F049BB4FFD}"/>
                </a:ext>
              </a:extLst>
            </p:cNvPr>
            <p:cNvSpPr/>
            <p:nvPr/>
          </p:nvSpPr>
          <p:spPr bwMode="auto">
            <a:xfrm>
              <a:off x="3741824" y="3180657"/>
              <a:ext cx="1305145" cy="1585788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72E08C45-90BE-4824-AA3A-7F6F2D8246F2}"/>
                </a:ext>
              </a:extLst>
            </p:cNvPr>
            <p:cNvSpPr/>
            <p:nvPr/>
          </p:nvSpPr>
          <p:spPr bwMode="auto">
            <a:xfrm>
              <a:off x="3637673" y="4837412"/>
              <a:ext cx="1513448" cy="266444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6FD6BB0E-C01B-4525-96DE-62C24E6ED888}"/>
                </a:ext>
              </a:extLst>
            </p:cNvPr>
            <p:cNvSpPr/>
            <p:nvPr/>
          </p:nvSpPr>
          <p:spPr bwMode="auto">
            <a:xfrm rot="5400000">
              <a:off x="3733022" y="3850852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1E07D572-A76A-4236-8A28-9DD81B54274C}"/>
                </a:ext>
              </a:extLst>
            </p:cNvPr>
            <p:cNvSpPr/>
            <p:nvPr/>
          </p:nvSpPr>
          <p:spPr bwMode="auto">
            <a:xfrm rot="16200000" flipH="1">
              <a:off x="4336498" y="3850854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B378C31F-4E13-48D2-A422-000BB225A33F}"/>
                </a:ext>
              </a:extLst>
            </p:cNvPr>
            <p:cNvSpPr/>
            <p:nvPr/>
          </p:nvSpPr>
          <p:spPr bwMode="auto">
            <a:xfrm>
              <a:off x="4332710" y="3700932"/>
              <a:ext cx="91562" cy="964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C749C7C-28EF-4541-86DF-1EE8E292B5A9}"/>
              </a:ext>
            </a:extLst>
          </p:cNvPr>
          <p:cNvGrpSpPr/>
          <p:nvPr/>
        </p:nvGrpSpPr>
        <p:grpSpPr>
          <a:xfrm>
            <a:off x="676751" y="4442604"/>
            <a:ext cx="2666668" cy="1270927"/>
            <a:chOff x="1198291" y="1716515"/>
            <a:chExt cx="4269060" cy="2034623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DD271CC-E4F4-4FB2-916F-6A0BAA75F92C}"/>
                </a:ext>
              </a:extLst>
            </p:cNvPr>
            <p:cNvGrpSpPr/>
            <p:nvPr/>
          </p:nvGrpSpPr>
          <p:grpSpPr>
            <a:xfrm>
              <a:off x="1198291" y="1716515"/>
              <a:ext cx="4269060" cy="2034623"/>
              <a:chOff x="1198291" y="1716515"/>
              <a:chExt cx="4269060" cy="2034623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D8183212-6F73-4F16-AD18-825D33F4766C}"/>
                  </a:ext>
                </a:extLst>
              </p:cNvPr>
              <p:cNvSpPr/>
              <p:nvPr/>
            </p:nvSpPr>
            <p:spPr bwMode="auto">
              <a:xfrm>
                <a:off x="2517490" y="3483145"/>
                <a:ext cx="1622400" cy="234504"/>
              </a:xfrm>
              <a:prstGeom prst="round2SameRect">
                <a:avLst>
                  <a:gd name="adj1" fmla="val 33913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77CEA31-7E11-4729-A950-F7B0B3F1E640}"/>
                  </a:ext>
                </a:extLst>
              </p:cNvPr>
              <p:cNvSpPr/>
              <p:nvPr/>
            </p:nvSpPr>
            <p:spPr bwMode="auto">
              <a:xfrm>
                <a:off x="2612740" y="1891522"/>
                <a:ext cx="1431900" cy="1520986"/>
              </a:xfrm>
              <a:custGeom>
                <a:avLst/>
                <a:gdLst>
                  <a:gd name="connsiteX0" fmla="*/ 852478 w 1704956"/>
                  <a:gd name="connsiteY0" fmla="*/ 0 h 1395155"/>
                  <a:gd name="connsiteX1" fmla="*/ 1703159 w 1704956"/>
                  <a:gd name="connsiteY1" fmla="*/ 1333316 h 1395155"/>
                  <a:gd name="connsiteX2" fmla="*/ 1704956 w 1704956"/>
                  <a:gd name="connsiteY2" fmla="*/ 1395155 h 1395155"/>
                  <a:gd name="connsiteX3" fmla="*/ 0 w 1704956"/>
                  <a:gd name="connsiteY3" fmla="*/ 1395155 h 1395155"/>
                  <a:gd name="connsiteX4" fmla="*/ 1798 w 1704956"/>
                  <a:gd name="connsiteY4" fmla="*/ 1333316 h 1395155"/>
                  <a:gd name="connsiteX5" fmla="*/ 852478 w 1704956"/>
                  <a:gd name="connsiteY5" fmla="*/ 0 h 139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4956" h="1395155">
                    <a:moveTo>
                      <a:pt x="852478" y="0"/>
                    </a:moveTo>
                    <a:cubicBezTo>
                      <a:pt x="1295218" y="0"/>
                      <a:pt x="1659369" y="584412"/>
                      <a:pt x="1703159" y="1333316"/>
                    </a:cubicBezTo>
                    <a:lnTo>
                      <a:pt x="1704956" y="1395155"/>
                    </a:lnTo>
                    <a:lnTo>
                      <a:pt x="0" y="1395155"/>
                    </a:lnTo>
                    <a:lnTo>
                      <a:pt x="1798" y="1333316"/>
                    </a:lnTo>
                    <a:cubicBezTo>
                      <a:pt x="45587" y="584412"/>
                      <a:pt x="409738" y="0"/>
                      <a:pt x="852478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DCBD33B-E0D9-4311-ADEF-4C9B18C88F23}"/>
                  </a:ext>
                </a:extLst>
              </p:cNvPr>
              <p:cNvSpPr/>
              <p:nvPr/>
            </p:nvSpPr>
            <p:spPr bwMode="auto">
              <a:xfrm rot="16200000" flipH="1">
                <a:off x="2315509" y="599297"/>
                <a:ext cx="2034623" cy="4269060"/>
              </a:xfrm>
              <a:custGeom>
                <a:avLst/>
                <a:gdLst>
                  <a:gd name="connsiteX0" fmla="*/ 3729 w 2034623"/>
                  <a:gd name="connsiteY0" fmla="*/ 4001570 h 4269060"/>
                  <a:gd name="connsiteX1" fmla="*/ 19966 w 2034623"/>
                  <a:gd name="connsiteY1" fmla="*/ 4011434 h 4269060"/>
                  <a:gd name="connsiteX2" fmla="*/ 1037409 w 2034623"/>
                  <a:gd name="connsiteY2" fmla="*/ 4269060 h 4269060"/>
                  <a:gd name="connsiteX3" fmla="*/ 1868264 w 2034623"/>
                  <a:gd name="connsiteY3" fmla="*/ 4101318 h 4269060"/>
                  <a:gd name="connsiteX4" fmla="*/ 2030686 w 2034623"/>
                  <a:gd name="connsiteY4" fmla="*/ 4023076 h 4269060"/>
                  <a:gd name="connsiteX5" fmla="*/ 1409374 w 2034623"/>
                  <a:gd name="connsiteY5" fmla="*/ 2920493 h 4269060"/>
                  <a:gd name="connsiteX6" fmla="*/ 1389198 w 2034623"/>
                  <a:gd name="connsiteY6" fmla="*/ 2918725 h 4269060"/>
                  <a:gd name="connsiteX7" fmla="*/ 791638 w 2034623"/>
                  <a:gd name="connsiteY7" fmla="*/ 2783413 h 4269060"/>
                  <a:gd name="connsiteX8" fmla="*/ 707782 w 2034623"/>
                  <a:gd name="connsiteY8" fmla="*/ 2752155 h 4269060"/>
                  <a:gd name="connsiteX9" fmla="*/ 0 w 2034623"/>
                  <a:gd name="connsiteY9" fmla="*/ 269756 h 4269060"/>
                  <a:gd name="connsiteX10" fmla="*/ 699798 w 2034623"/>
                  <a:gd name="connsiteY10" fmla="*/ 1511620 h 4269060"/>
                  <a:gd name="connsiteX11" fmla="*/ 791637 w 2034623"/>
                  <a:gd name="connsiteY11" fmla="*/ 1477387 h 4269060"/>
                  <a:gd name="connsiteX12" fmla="*/ 1389197 w 2034623"/>
                  <a:gd name="connsiteY12" fmla="*/ 1342075 h 4269060"/>
                  <a:gd name="connsiteX13" fmla="*/ 1419536 w 2034623"/>
                  <a:gd name="connsiteY13" fmla="*/ 1339417 h 4269060"/>
                  <a:gd name="connsiteX14" fmla="*/ 2034623 w 2034623"/>
                  <a:gd name="connsiteY14" fmla="*/ 247881 h 4269060"/>
                  <a:gd name="connsiteX15" fmla="*/ 1868264 w 2034623"/>
                  <a:gd name="connsiteY15" fmla="*/ 167742 h 4269060"/>
                  <a:gd name="connsiteX16" fmla="*/ 1037409 w 2034623"/>
                  <a:gd name="connsiteY16" fmla="*/ 0 h 4269060"/>
                  <a:gd name="connsiteX17" fmla="*/ 19965 w 2034623"/>
                  <a:gd name="connsiteY17" fmla="*/ 257626 h 426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34623" h="4269060">
                    <a:moveTo>
                      <a:pt x="3729" y="4001570"/>
                    </a:moveTo>
                    <a:lnTo>
                      <a:pt x="19966" y="4011434"/>
                    </a:lnTo>
                    <a:cubicBezTo>
                      <a:pt x="322414" y="4175734"/>
                      <a:pt x="669013" y="4269060"/>
                      <a:pt x="1037409" y="4269060"/>
                    </a:cubicBezTo>
                    <a:cubicBezTo>
                      <a:pt x="1332126" y="4269060"/>
                      <a:pt x="1612893" y="4209331"/>
                      <a:pt x="1868264" y="4101318"/>
                    </a:cubicBezTo>
                    <a:lnTo>
                      <a:pt x="2030686" y="4023076"/>
                    </a:lnTo>
                    <a:lnTo>
                      <a:pt x="1409374" y="2920493"/>
                    </a:lnTo>
                    <a:lnTo>
                      <a:pt x="1389198" y="2918725"/>
                    </a:lnTo>
                    <a:cubicBezTo>
                      <a:pt x="1170351" y="2889849"/>
                      <a:pt x="968434" y="2843534"/>
                      <a:pt x="791638" y="2783413"/>
                    </a:cubicBezTo>
                    <a:lnTo>
                      <a:pt x="707782" y="2752155"/>
                    </a:lnTo>
                    <a:close/>
                    <a:moveTo>
                      <a:pt x="0" y="269756"/>
                    </a:moveTo>
                    <a:lnTo>
                      <a:pt x="699798" y="1511620"/>
                    </a:lnTo>
                    <a:lnTo>
                      <a:pt x="791637" y="1477387"/>
                    </a:lnTo>
                    <a:cubicBezTo>
                      <a:pt x="968434" y="1417265"/>
                      <a:pt x="1170351" y="1370950"/>
                      <a:pt x="1389197" y="1342075"/>
                    </a:cubicBezTo>
                    <a:lnTo>
                      <a:pt x="1419536" y="1339417"/>
                    </a:lnTo>
                    <a:lnTo>
                      <a:pt x="2034623" y="247881"/>
                    </a:lnTo>
                    <a:lnTo>
                      <a:pt x="1868264" y="167742"/>
                    </a:lnTo>
                    <a:cubicBezTo>
                      <a:pt x="1612893" y="59729"/>
                      <a:pt x="1332126" y="0"/>
                      <a:pt x="1037409" y="0"/>
                    </a:cubicBezTo>
                    <a:cubicBezTo>
                      <a:pt x="669013" y="0"/>
                      <a:pt x="322414" y="93326"/>
                      <a:pt x="19965" y="2576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D1B4722-8C5F-4C72-B286-DB2779CCED14}"/>
                </a:ext>
              </a:extLst>
            </p:cNvPr>
            <p:cNvSpPr/>
            <p:nvPr/>
          </p:nvSpPr>
          <p:spPr bwMode="auto">
            <a:xfrm flipH="1">
              <a:off x="2921588" y="2479829"/>
              <a:ext cx="822466" cy="64798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46D7FD9-9D2A-4B57-9094-6530713EB8DB}"/>
              </a:ext>
            </a:extLst>
          </p:cNvPr>
          <p:cNvGrpSpPr/>
          <p:nvPr/>
        </p:nvGrpSpPr>
        <p:grpSpPr>
          <a:xfrm>
            <a:off x="6581955" y="4708348"/>
            <a:ext cx="2682817" cy="1145652"/>
            <a:chOff x="4000499" y="2461074"/>
            <a:chExt cx="4267562" cy="1822391"/>
          </a:xfrm>
        </p:grpSpPr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B00F6088-4A7D-46D7-AC6D-38470EA27D0D}"/>
                </a:ext>
              </a:extLst>
            </p:cNvPr>
            <p:cNvSpPr/>
            <p:nvPr/>
          </p:nvSpPr>
          <p:spPr bwMode="auto">
            <a:xfrm>
              <a:off x="5639225" y="2721577"/>
              <a:ext cx="990110" cy="1170130"/>
            </a:xfrm>
            <a:prstGeom prst="round2SameRect">
              <a:avLst/>
            </a:prstGeom>
            <a:solidFill>
              <a:srgbClr val="FF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899924-E359-4E2D-B6B3-BA09CE501108}"/>
                </a:ext>
              </a:extLst>
            </p:cNvPr>
            <p:cNvSpPr/>
            <p:nvPr/>
          </p:nvSpPr>
          <p:spPr bwMode="auto">
            <a:xfrm>
              <a:off x="5580430" y="3964155"/>
              <a:ext cx="1107700" cy="1895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3F8FD64-D422-4AE8-94D9-18D85FB7D186}"/>
                </a:ext>
              </a:extLst>
            </p:cNvPr>
            <p:cNvSpPr/>
            <p:nvPr/>
          </p:nvSpPr>
          <p:spPr bwMode="auto">
            <a:xfrm flipH="1">
              <a:off x="5785210" y="3108709"/>
              <a:ext cx="698140" cy="550032"/>
            </a:xfrm>
            <a:custGeom>
              <a:avLst/>
              <a:gdLst>
                <a:gd name="connsiteX0" fmla="*/ 0 w 822466"/>
                <a:gd name="connsiteY0" fmla="*/ 0 h 647982"/>
                <a:gd name="connsiteX1" fmla="*/ 0 w 822466"/>
                <a:gd name="connsiteY1" fmla="*/ 647982 h 647982"/>
                <a:gd name="connsiteX2" fmla="*/ 323991 w 822466"/>
                <a:gd name="connsiteY2" fmla="*/ 323991 h 647982"/>
                <a:gd name="connsiteX3" fmla="*/ 0 w 822466"/>
                <a:gd name="connsiteY3" fmla="*/ 0 h 647982"/>
                <a:gd name="connsiteX4" fmla="*/ 822466 w 822466"/>
                <a:gd name="connsiteY4" fmla="*/ 0 h 647982"/>
                <a:gd name="connsiteX5" fmla="*/ 498475 w 822466"/>
                <a:gd name="connsiteY5" fmla="*/ 323991 h 647982"/>
                <a:gd name="connsiteX6" fmla="*/ 822466 w 822466"/>
                <a:gd name="connsiteY6" fmla="*/ 647982 h 647982"/>
                <a:gd name="connsiteX7" fmla="*/ 822466 w 822466"/>
                <a:gd name="connsiteY7" fmla="*/ 0 h 64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466" h="647982">
                  <a:moveTo>
                    <a:pt x="0" y="0"/>
                  </a:moveTo>
                  <a:cubicBezTo>
                    <a:pt x="84760" y="207679"/>
                    <a:pt x="84760" y="440303"/>
                    <a:pt x="0" y="647982"/>
                  </a:cubicBezTo>
                  <a:cubicBezTo>
                    <a:pt x="178935" y="647982"/>
                    <a:pt x="323991" y="502926"/>
                    <a:pt x="323991" y="323991"/>
                  </a:cubicBezTo>
                  <a:cubicBezTo>
                    <a:pt x="323991" y="145056"/>
                    <a:pt x="178935" y="0"/>
                    <a:pt x="0" y="0"/>
                  </a:cubicBezTo>
                  <a:close/>
                  <a:moveTo>
                    <a:pt x="822466" y="0"/>
                  </a:moveTo>
                  <a:cubicBezTo>
                    <a:pt x="643531" y="0"/>
                    <a:pt x="498475" y="145056"/>
                    <a:pt x="498475" y="323991"/>
                  </a:cubicBezTo>
                  <a:cubicBezTo>
                    <a:pt x="498475" y="502926"/>
                    <a:pt x="643531" y="647982"/>
                    <a:pt x="822466" y="647982"/>
                  </a:cubicBezTo>
                  <a:cubicBezTo>
                    <a:pt x="737706" y="440303"/>
                    <a:pt x="737706" y="207679"/>
                    <a:pt x="822466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AF125C3A-0976-4CD1-B944-5361D0290E6D}"/>
                </a:ext>
              </a:extLst>
            </p:cNvPr>
            <p:cNvSpPr/>
            <p:nvPr/>
          </p:nvSpPr>
          <p:spPr bwMode="auto">
            <a:xfrm rot="5400000">
              <a:off x="3869865" y="2591711"/>
              <a:ext cx="1822388" cy="1561120"/>
            </a:xfrm>
            <a:prstGeom prst="trapezoid">
              <a:avLst>
                <a:gd name="adj" fmla="val 38176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5DE5D1A5-0012-4A6D-993A-1A7E16AA3EDE}"/>
                </a:ext>
              </a:extLst>
            </p:cNvPr>
            <p:cNvSpPr/>
            <p:nvPr/>
          </p:nvSpPr>
          <p:spPr bwMode="auto">
            <a:xfrm rot="16200000" flipH="1">
              <a:off x="6576305" y="2591710"/>
              <a:ext cx="1822391" cy="1561120"/>
            </a:xfrm>
            <a:prstGeom prst="trapezoid">
              <a:avLst>
                <a:gd name="adj" fmla="val 38176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A00EDFE-4EBB-458D-AF33-4A9EDB6A01A6}"/>
              </a:ext>
            </a:extLst>
          </p:cNvPr>
          <p:cNvGrpSpPr/>
          <p:nvPr/>
        </p:nvGrpSpPr>
        <p:grpSpPr>
          <a:xfrm>
            <a:off x="3600043" y="4304581"/>
            <a:ext cx="2731747" cy="1701398"/>
            <a:chOff x="1773357" y="2407720"/>
            <a:chExt cx="5229426" cy="3257013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49EE3E4-1832-467A-810D-EC0B23C053CC}"/>
                </a:ext>
              </a:extLst>
            </p:cNvPr>
            <p:cNvSpPr/>
            <p:nvPr/>
          </p:nvSpPr>
          <p:spPr bwMode="auto">
            <a:xfrm rot="16200000" flipH="1">
              <a:off x="2759563" y="1421514"/>
              <a:ext cx="3257013" cy="5229426"/>
            </a:xfrm>
            <a:custGeom>
              <a:avLst/>
              <a:gdLst>
                <a:gd name="connsiteX0" fmla="*/ 0 w 1820181"/>
                <a:gd name="connsiteY0" fmla="*/ 0 h 4686855"/>
                <a:gd name="connsiteX1" fmla="*/ 735022 w 1820181"/>
                <a:gd name="connsiteY1" fmla="*/ 2343427 h 4686855"/>
                <a:gd name="connsiteX2" fmla="*/ 0 w 1820181"/>
                <a:gd name="connsiteY2" fmla="*/ 4686855 h 4686855"/>
                <a:gd name="connsiteX3" fmla="*/ 1820181 w 1820181"/>
                <a:gd name="connsiteY3" fmla="*/ 4686855 h 4686855"/>
                <a:gd name="connsiteX4" fmla="*/ 1085160 w 1820181"/>
                <a:gd name="connsiteY4" fmla="*/ 2343427 h 4686855"/>
                <a:gd name="connsiteX5" fmla="*/ 1820181 w 1820181"/>
                <a:gd name="connsiteY5" fmla="*/ 0 h 468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0181" h="4686855">
                  <a:moveTo>
                    <a:pt x="0" y="0"/>
                  </a:moveTo>
                  <a:lnTo>
                    <a:pt x="735022" y="2343427"/>
                  </a:lnTo>
                  <a:lnTo>
                    <a:pt x="0" y="4686855"/>
                  </a:lnTo>
                  <a:lnTo>
                    <a:pt x="1820181" y="4686855"/>
                  </a:lnTo>
                  <a:lnTo>
                    <a:pt x="1085160" y="2343427"/>
                  </a:lnTo>
                  <a:lnTo>
                    <a:pt x="1820181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332BAF5C-E395-4F19-9779-F392B3C5B6D6}"/>
                </a:ext>
              </a:extLst>
            </p:cNvPr>
            <p:cNvSpPr/>
            <p:nvPr/>
          </p:nvSpPr>
          <p:spPr bwMode="auto">
            <a:xfrm>
              <a:off x="3741824" y="3180657"/>
              <a:ext cx="1305145" cy="1585788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rgbClr val="FF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D53D4DB4-F789-4FE6-97A8-4CF6C2868920}"/>
                </a:ext>
              </a:extLst>
            </p:cNvPr>
            <p:cNvSpPr/>
            <p:nvPr/>
          </p:nvSpPr>
          <p:spPr bwMode="auto">
            <a:xfrm>
              <a:off x="3637673" y="4837412"/>
              <a:ext cx="1513448" cy="266444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1A407184-5556-4816-BCE6-1B8A8D4A7B80}"/>
                </a:ext>
              </a:extLst>
            </p:cNvPr>
            <p:cNvSpPr/>
            <p:nvPr/>
          </p:nvSpPr>
          <p:spPr bwMode="auto">
            <a:xfrm rot="5400000">
              <a:off x="3733022" y="3850852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58EE0288-B806-4233-B390-DF16BF2480F3}"/>
                </a:ext>
              </a:extLst>
            </p:cNvPr>
            <p:cNvSpPr/>
            <p:nvPr/>
          </p:nvSpPr>
          <p:spPr bwMode="auto">
            <a:xfrm rot="16200000" flipH="1">
              <a:off x="4336498" y="3850854"/>
              <a:ext cx="700052" cy="389753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B0370767-DF3B-4BE3-AA3E-6EF5EC2966C5}"/>
                </a:ext>
              </a:extLst>
            </p:cNvPr>
            <p:cNvSpPr/>
            <p:nvPr/>
          </p:nvSpPr>
          <p:spPr bwMode="auto">
            <a:xfrm>
              <a:off x="4332710" y="3700932"/>
              <a:ext cx="91562" cy="9649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6635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pptxc42_回転灯のイラスト</dc:title>
  <dc:subject>pptxc42_回転灯のイラスト</dc:subject>
  <dc:creator>でじけろお</dc:creator>
  <cp:revision>1</cp:revision>
  <dcterms:created xsi:type="dcterms:W3CDTF">2018-05-20T00:31:01Z</dcterms:created>
  <dcterms:modified xsi:type="dcterms:W3CDTF">2019-11-24T16:46:42Z</dcterms:modified>
  <cp:version>1</cp:version>
</cp:coreProperties>
</file>